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3"/>
  </p:notesMasterIdLst>
  <p:sldIdLst>
    <p:sldId id="256" r:id="rId2"/>
    <p:sldId id="373" r:id="rId3"/>
    <p:sldId id="374" r:id="rId4"/>
    <p:sldId id="394" r:id="rId5"/>
    <p:sldId id="395" r:id="rId6"/>
    <p:sldId id="326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3" r:id="rId17"/>
    <p:sldId id="392" r:id="rId18"/>
    <p:sldId id="396" r:id="rId19"/>
    <p:sldId id="259" r:id="rId20"/>
    <p:sldId id="260" r:id="rId21"/>
    <p:sldId id="372" r:id="rId22"/>
    <p:sldId id="315" r:id="rId23"/>
    <p:sldId id="378" r:id="rId24"/>
    <p:sldId id="379" r:id="rId25"/>
    <p:sldId id="380" r:id="rId26"/>
    <p:sldId id="381" r:id="rId27"/>
    <p:sldId id="382" r:id="rId28"/>
    <p:sldId id="397" r:id="rId29"/>
    <p:sldId id="398" r:id="rId30"/>
    <p:sldId id="318" r:id="rId31"/>
    <p:sldId id="399" r:id="rId32"/>
    <p:sldId id="400" r:id="rId33"/>
    <p:sldId id="401" r:id="rId34"/>
    <p:sldId id="402" r:id="rId35"/>
    <p:sldId id="262" r:id="rId36"/>
    <p:sldId id="316" r:id="rId37"/>
    <p:sldId id="319" r:id="rId38"/>
    <p:sldId id="403" r:id="rId39"/>
    <p:sldId id="405" r:id="rId40"/>
    <p:sldId id="404" r:id="rId41"/>
    <p:sldId id="408" r:id="rId42"/>
    <p:sldId id="409" r:id="rId43"/>
    <p:sldId id="410" r:id="rId44"/>
    <p:sldId id="322" r:id="rId45"/>
    <p:sldId id="267" r:id="rId46"/>
    <p:sldId id="268" r:id="rId47"/>
    <p:sldId id="412" r:id="rId48"/>
    <p:sldId id="413" r:id="rId49"/>
    <p:sldId id="414" r:id="rId50"/>
    <p:sldId id="407" r:id="rId51"/>
    <p:sldId id="271" r:id="rId52"/>
    <p:sldId id="324" r:id="rId53"/>
    <p:sldId id="325" r:id="rId54"/>
    <p:sldId id="272" r:id="rId55"/>
    <p:sldId id="273" r:id="rId56"/>
    <p:sldId id="320" r:id="rId57"/>
    <p:sldId id="416" r:id="rId58"/>
    <p:sldId id="417" r:id="rId59"/>
    <p:sldId id="418" r:id="rId60"/>
    <p:sldId id="419" r:id="rId61"/>
    <p:sldId id="327" r:id="rId62"/>
    <p:sldId id="333" r:id="rId63"/>
    <p:sldId id="420" r:id="rId64"/>
    <p:sldId id="421" r:id="rId65"/>
    <p:sldId id="422" r:id="rId66"/>
    <p:sldId id="335" r:id="rId67"/>
    <p:sldId id="338" r:id="rId68"/>
    <p:sldId id="340" r:id="rId69"/>
    <p:sldId id="342" r:id="rId70"/>
    <p:sldId id="343" r:id="rId71"/>
    <p:sldId id="344" r:id="rId72"/>
    <p:sldId id="339" r:id="rId73"/>
    <p:sldId id="349" r:id="rId74"/>
    <p:sldId id="423" r:id="rId75"/>
    <p:sldId id="424" r:id="rId76"/>
    <p:sldId id="346" r:id="rId77"/>
    <p:sldId id="425" r:id="rId78"/>
    <p:sldId id="360" r:id="rId79"/>
    <p:sldId id="365" r:id="rId80"/>
    <p:sldId id="426" r:id="rId81"/>
    <p:sldId id="36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8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224" y="144"/>
      </p:cViewPr>
      <p:guideLst>
        <p:guide orient="horz" pos="2136"/>
        <p:guide pos="3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514600" y="3975097"/>
            <a:ext cx="7239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5461000" y="2750338"/>
            <a:ext cx="2705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tidyr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data.frame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names(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)),  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Unweighted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),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Weighted 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gather("Method", "SMD", -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581400" y="3213100"/>
            <a:ext cx="4025900" cy="46355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1219200" y="4343400"/>
            <a:ext cx="5651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library(ggplot2)</a:t>
            </a:r>
          </a:p>
          <a:p>
            <a:endParaRPr lang="en-US" sz="22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ggplot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mapping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(x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 y = SMD, group = Method, color = Method)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geom_hline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yintercept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0.1, color = "black", size = 0.1) + 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coord_flip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838200" y="4687888"/>
            <a:ext cx="9842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xkcd.com</a:t>
            </a:r>
            <a:r>
              <a:rPr lang="en-US" dirty="0">
                <a:solidFill>
                  <a:schemeClr val="accent4"/>
                </a:solidFill>
              </a:rPr>
              <a:t>/1592</a:t>
            </a: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survey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tableone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tidyr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tipr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C1E8-E944-674C-ABB3-A691654E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1990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2614</TotalTime>
  <Words>2646</Words>
  <Application>Microsoft Macintosh PowerPoint</Application>
  <PresentationFormat>Widescreen</PresentationFormat>
  <Paragraphs>850</Paragraphs>
  <Slides>81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Standardized Mean Difference</vt:lpstr>
      <vt:lpstr>Standardized Mean Difference</vt:lpstr>
      <vt:lpstr>PowerPoint Presentation</vt:lpstr>
      <vt:lpstr>PowerPoint Presentation</vt:lpstr>
      <vt:lpstr>Standardized Mean Difference</vt:lpstr>
      <vt:lpstr>Standardized Mean Difference</vt:lpstr>
      <vt:lpstr>PowerPoint Presentation</vt:lpstr>
      <vt:lpstr>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PowerPoint Presentation</vt:lpstr>
      <vt:lpstr>Standardized Mean Difference</vt:lpstr>
      <vt:lpstr>Standardized Mean Difference</vt:lpstr>
      <vt:lpstr>PowerPoint Presentation</vt:lpstr>
      <vt:lpstr>✌️ parts</vt:lpstr>
      <vt:lpstr>PowerPoint Presentation</vt:lpstr>
      <vt:lpstr>R 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73</cp:revision>
  <dcterms:created xsi:type="dcterms:W3CDTF">2017-11-08T23:32:53Z</dcterms:created>
  <dcterms:modified xsi:type="dcterms:W3CDTF">2018-01-26T21:44:29Z</dcterms:modified>
</cp:coreProperties>
</file>